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D7BDC-564B-41C2-9688-93DAB8BB96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현대오토에버</a:t>
            </a:r>
            <a:r>
              <a:rPr lang="ko-KR" altLang="en-US" dirty="0"/>
              <a:t> 과제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A272AE-BF99-43B1-B914-BADDE34E6A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/>
              <a:t>SDx</a:t>
            </a:r>
            <a:r>
              <a:rPr lang="en-US" altLang="ko-KR" dirty="0"/>
              <a:t> 3D Application </a:t>
            </a:r>
            <a:r>
              <a:rPr lang="ko-KR" altLang="en-US" dirty="0"/>
              <a:t>개발 </a:t>
            </a:r>
            <a:r>
              <a:rPr lang="ko-KR" altLang="en-US" dirty="0" err="1"/>
              <a:t>권태웅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39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0AE54-7377-45CA-B52B-64ACEB62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서버 부분 </a:t>
            </a:r>
            <a:r>
              <a:rPr lang="ko-KR" altLang="en-US" dirty="0" smtClean="0"/>
              <a:t>아키텍처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B091A5-C5A3-4200-848A-5CBAEBEED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1585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0AE54-7377-45CA-B52B-64ACEB62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 </a:t>
            </a:r>
            <a:r>
              <a:rPr lang="ko-KR" altLang="en-US" dirty="0"/>
              <a:t>부분 </a:t>
            </a:r>
            <a:r>
              <a:rPr lang="ko-KR" altLang="en-US" dirty="0" smtClean="0"/>
              <a:t>아키텍처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B091A5-C5A3-4200-848A-5CBAEBEED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956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서버에서 그리드 및 장애물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35486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python ServerMain.py {</a:t>
            </a:r>
            <a:r>
              <a:rPr lang="ko-KR" altLang="en-US" dirty="0" smtClean="0"/>
              <a:t>그리드 수</a:t>
            </a:r>
            <a:r>
              <a:rPr lang="en-US" altLang="ko-KR" dirty="0" smtClean="0"/>
              <a:t>} {</a:t>
            </a:r>
            <a:r>
              <a:rPr lang="ko-KR" altLang="en-US" dirty="0" smtClean="0"/>
              <a:t>장애물 수</a:t>
            </a:r>
            <a:r>
              <a:rPr lang="en-US" altLang="ko-KR" dirty="0" smtClean="0"/>
              <a:t>}</a:t>
            </a:r>
            <a:r>
              <a:rPr lang="ko-KR" altLang="en-US" dirty="0" smtClean="0"/>
              <a:t>를 입력하면 그리드가 생성된다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실행과 동시에 랜덤으로 장애물을 구성하며 장애물이 있는 곳은 </a:t>
            </a:r>
            <a:r>
              <a:rPr lang="en-US" altLang="ko-KR" dirty="0" smtClean="0"/>
              <a:t>1</a:t>
            </a:r>
            <a:r>
              <a:rPr lang="ko-KR" altLang="en-US" dirty="0" smtClean="0"/>
              <a:t>로 표기 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경로탐색</a:t>
            </a:r>
            <a:r>
              <a:rPr lang="ko-KR" altLang="en-US" dirty="0" smtClean="0"/>
              <a:t> 알고리즘이 완전치 않기에 자주 갇혀서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 현상이 존재한다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특히</a:t>
            </a:r>
            <a:r>
              <a:rPr lang="en-US" altLang="ko-KR" dirty="0" smtClean="0"/>
              <a:t>,</a:t>
            </a:r>
            <a:r>
              <a:rPr lang="ko-KR" altLang="en-US" dirty="0" smtClean="0"/>
              <a:t> 우측의 바둑의 호처럼 파진 부분에 들어가면 나오지 못하고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호 부분을 메우는 식으로 하여 시뮬레이션 알고리즘을 보완할 수 있음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410" y="2580512"/>
            <a:ext cx="4220164" cy="21815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6276921"/>
            <a:ext cx="781159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32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서버에서 그리드 및 장애물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97411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파이썬과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언리얼은</a:t>
            </a:r>
            <a:r>
              <a:rPr lang="ko-KR" altLang="en-US" dirty="0" smtClean="0"/>
              <a:t> 좌표계가 달라 좌우 대칭으로 </a:t>
            </a:r>
            <a:r>
              <a:rPr lang="ko-KR" altLang="en-US" dirty="0" err="1" smtClean="0"/>
              <a:t>맵이</a:t>
            </a:r>
            <a:r>
              <a:rPr lang="ko-KR" altLang="en-US" dirty="0" smtClean="0"/>
              <a:t> 형성됨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미리 세세히 설계했다면 알고 넘어갔을 부분이나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세세히 설계하지는 못함</a:t>
            </a:r>
            <a:endParaRPr lang="en-US" altLang="ko-KR" dirty="0" smtClean="0"/>
          </a:p>
          <a:p>
            <a:r>
              <a:rPr lang="ko-KR" altLang="en-US" dirty="0" err="1" smtClean="0"/>
              <a:t>경로탐색</a:t>
            </a:r>
            <a:r>
              <a:rPr lang="ko-KR" altLang="en-US" dirty="0" smtClean="0"/>
              <a:t> 알고리즘이 완전치 않기에 자주 갇혀서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 현상이 존재한다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또한 우선적으로 제일 </a:t>
            </a:r>
            <a:r>
              <a:rPr lang="ko-KR" altLang="en-US" dirty="0" err="1" smtClean="0"/>
              <a:t>앞행</a:t>
            </a:r>
            <a:r>
              <a:rPr lang="en-US" altLang="ko-KR" dirty="0" smtClean="0"/>
              <a:t>(</a:t>
            </a:r>
            <a:r>
              <a:rPr lang="ko-KR" altLang="en-US" dirty="0" smtClean="0"/>
              <a:t>도착지 라인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가도록 시뮬레이션이 설계되어 있기에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부분에서는 충돌이 잦음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542412"/>
            <a:ext cx="4220164" cy="21815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7299" y="2542412"/>
            <a:ext cx="3167551" cy="244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57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클라이언트에서의 경로 탐색 예시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5580184"/>
            <a:ext cx="8596668" cy="461177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의도적으로 회전 각속도 </a:t>
            </a:r>
            <a:r>
              <a:rPr lang="en-US" altLang="ko-KR" dirty="0" smtClean="0"/>
              <a:t>: 360</a:t>
            </a:r>
            <a:r>
              <a:rPr lang="ko-KR" altLang="en-US" dirty="0" smtClean="0"/>
              <a:t>도</a:t>
            </a:r>
            <a:r>
              <a:rPr lang="en-US" altLang="ko-KR" dirty="0" smtClean="0"/>
              <a:t>/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각가속도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: 1m/s^2</a:t>
            </a:r>
            <a:r>
              <a:rPr lang="ko-KR" altLang="en-US" dirty="0" smtClean="0"/>
              <a:t>로 설정하고 실행한 영상</a:t>
            </a:r>
            <a:endParaRPr lang="ko-KR" altLang="en-US" dirty="0"/>
          </a:p>
        </p:txBody>
      </p:sp>
      <p:pic>
        <p:nvPicPr>
          <p:cNvPr id="5" name="시뮬레이션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350" y="1503363"/>
            <a:ext cx="6591300" cy="370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8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클라이언트에서의 경로 탐색 예시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5580184"/>
            <a:ext cx="8914341" cy="1030166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요구사항대로 회전 각속도 </a:t>
            </a:r>
            <a:r>
              <a:rPr lang="en-US" altLang="ko-KR" dirty="0" smtClean="0"/>
              <a:t>: 100</a:t>
            </a:r>
            <a:r>
              <a:rPr lang="ko-KR" altLang="en-US" dirty="0" smtClean="0"/>
              <a:t>도</a:t>
            </a:r>
            <a:r>
              <a:rPr lang="en-US" altLang="ko-KR" dirty="0" smtClean="0"/>
              <a:t>/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각가속도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: 0.10m/s^2</a:t>
            </a:r>
            <a:r>
              <a:rPr lang="ko-KR" altLang="en-US" dirty="0" smtClean="0"/>
              <a:t>로 설정하고 실행한 영상</a:t>
            </a:r>
            <a:endParaRPr lang="en-US" altLang="ko-KR" dirty="0" smtClean="0"/>
          </a:p>
          <a:p>
            <a:r>
              <a:rPr lang="ko-KR" altLang="en-US" dirty="0" smtClean="0"/>
              <a:t>실제 충돌 발생함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테스트 편의성을 위해 </a:t>
            </a:r>
            <a:r>
              <a:rPr lang="en-US" altLang="ko-KR" dirty="0" smtClean="0"/>
              <a:t>1m/s^2</a:t>
            </a:r>
            <a:r>
              <a:rPr lang="ko-KR" altLang="en-US" dirty="0" smtClean="0"/>
              <a:t>으로만 했었는데 </a:t>
            </a:r>
            <a:r>
              <a:rPr lang="ko-KR" altLang="en-US" dirty="0" err="1" smtClean="0"/>
              <a:t>안맞는</a:t>
            </a:r>
            <a:r>
              <a:rPr lang="ko-KR" altLang="en-US" dirty="0" smtClean="0"/>
              <a:t> 경우가 제법 있음</a:t>
            </a:r>
            <a:endParaRPr lang="ko-KR" altLang="en-US" dirty="0"/>
          </a:p>
        </p:txBody>
      </p:sp>
      <p:pic>
        <p:nvPicPr>
          <p:cNvPr id="4" name="2025-01-08 00-39-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3200" y="1520825"/>
            <a:ext cx="6287911" cy="353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4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로그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5580184"/>
            <a:ext cx="8914341" cy="1030166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클라이언트에서 </a:t>
            </a:r>
            <a:r>
              <a:rPr lang="ko-KR" altLang="en-US" dirty="0" err="1" smtClean="0"/>
              <a:t>액터가</a:t>
            </a:r>
            <a:r>
              <a:rPr lang="ko-KR" altLang="en-US" dirty="0" smtClean="0"/>
              <a:t> 파괴되는 순간 가지고 있던 로그 정보를 서버로 전송</a:t>
            </a:r>
            <a:endParaRPr lang="en-US" altLang="ko-KR" dirty="0" smtClean="0"/>
          </a:p>
          <a:p>
            <a:r>
              <a:rPr lang="ko-KR" altLang="en-US" dirty="0" smtClean="0"/>
              <a:t>서버에서는 해당 내용을 프로젝트 폴더 내</a:t>
            </a:r>
            <a:r>
              <a:rPr lang="en-US" altLang="ko-KR" dirty="0" smtClean="0"/>
              <a:t>, logFile.txt</a:t>
            </a:r>
            <a:r>
              <a:rPr lang="ko-KR" altLang="en-US" dirty="0" smtClean="0"/>
              <a:t>로 생성함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0" y="1270000"/>
            <a:ext cx="3516154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7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906</TotalTime>
  <Words>209</Words>
  <Application>Microsoft Office PowerPoint</Application>
  <PresentationFormat>와이드스크린</PresentationFormat>
  <Paragraphs>34</Paragraphs>
  <Slides>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HY그래픽M</vt:lpstr>
      <vt:lpstr>맑은 고딕</vt:lpstr>
      <vt:lpstr>Arial</vt:lpstr>
      <vt:lpstr>Trebuchet MS</vt:lpstr>
      <vt:lpstr>Wingdings 3</vt:lpstr>
      <vt:lpstr>패싯</vt:lpstr>
      <vt:lpstr>현대오토에버 과제</vt:lpstr>
      <vt:lpstr>서버 부분 아키텍처</vt:lpstr>
      <vt:lpstr>클라이언트 부분 아키텍처</vt:lpstr>
      <vt:lpstr>서버에서 그리드 및 장애물 생성</vt:lpstr>
      <vt:lpstr>서버에서 그리드 및 장애물 생성</vt:lpstr>
      <vt:lpstr>클라이언트에서의 경로 탐색 예시</vt:lpstr>
      <vt:lpstr>클라이언트에서의 경로 탐색 예시</vt:lpstr>
      <vt:lpstr>로그 생성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현대오토에버 과제</dc:title>
  <dc:creator>User</dc:creator>
  <cp:lastModifiedBy>Admin</cp:lastModifiedBy>
  <cp:revision>13</cp:revision>
  <dcterms:created xsi:type="dcterms:W3CDTF">2025-01-03T17:07:03Z</dcterms:created>
  <dcterms:modified xsi:type="dcterms:W3CDTF">2025-01-07T17:11:03Z</dcterms:modified>
</cp:coreProperties>
</file>

<file path=docProps/thumbnail.jpeg>
</file>